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63" r:id="rId3"/>
    <p:sldId id="258" r:id="rId4"/>
    <p:sldId id="257" r:id="rId5"/>
    <p:sldId id="261" r:id="rId6"/>
    <p:sldId id="259" r:id="rId7"/>
    <p:sldId id="260" r:id="rId8"/>
    <p:sldId id="268" r:id="rId9"/>
    <p:sldId id="267" r:id="rId10"/>
    <p:sldId id="265" r:id="rId11"/>
    <p:sldId id="264" r:id="rId12"/>
    <p:sldId id="266" r:id="rId13"/>
    <p:sldId id="262" r:id="rId14"/>
    <p:sldId id="283" r:id="rId15"/>
    <p:sldId id="284" r:id="rId16"/>
    <p:sldId id="285" r:id="rId17"/>
    <p:sldId id="276" r:id="rId18"/>
    <p:sldId id="272" r:id="rId19"/>
    <p:sldId id="275" r:id="rId20"/>
    <p:sldId id="273" r:id="rId21"/>
    <p:sldId id="274" r:id="rId22"/>
    <p:sldId id="278" r:id="rId23"/>
    <p:sldId id="279" r:id="rId24"/>
    <p:sldId id="280" r:id="rId25"/>
    <p:sldId id="281" r:id="rId26"/>
    <p:sldId id="282" r:id="rId27"/>
    <p:sldId id="277" r:id="rId2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FE950C3-F74A-4042-8E48-A3579496EFDD}">
          <p14:sldIdLst>
            <p14:sldId id="270"/>
          </p14:sldIdLst>
        </p14:section>
        <p14:section name="Bundesliga" id="{C69D48E2-5275-F44C-995D-50613F1E48E3}">
          <p14:sldIdLst>
            <p14:sldId id="263"/>
            <p14:sldId id="258"/>
            <p14:sldId id="257"/>
            <p14:sldId id="261"/>
            <p14:sldId id="259"/>
            <p14:sldId id="260"/>
          </p14:sldIdLst>
        </p14:section>
        <p14:section name="KK-Schießen 2017" id="{FC5B33C2-8251-934F-BAB2-E57DEF2CC6EF}">
          <p14:sldIdLst>
            <p14:sldId id="268"/>
            <p14:sldId id="267"/>
          </p14:sldIdLst>
        </p14:section>
        <p14:section name="KK-Schießen 2018" id="{F6C4D754-FEF6-3340-A15A-CAC2626EC7F1}">
          <p14:sldIdLst>
            <p14:sldId id="265"/>
            <p14:sldId id="264"/>
            <p14:sldId id="266"/>
            <p14:sldId id="262"/>
          </p14:sldIdLst>
        </p14:section>
        <p14:section name="Osterschießen" id="{6E93A3D7-5965-0147-8C0F-C31608F556B2}">
          <p14:sldIdLst>
            <p14:sldId id="283"/>
            <p14:sldId id="284"/>
            <p14:sldId id="285"/>
          </p14:sldIdLst>
        </p14:section>
        <p14:section name="Königsschießen" id="{6E71B0EE-471C-A04D-8774-CEC20CEBE87A}">
          <p14:sldIdLst>
            <p14:sldId id="276"/>
            <p14:sldId id="272"/>
            <p14:sldId id="275"/>
          </p14:sldIdLst>
        </p14:section>
        <p14:section name="Königsball" id="{A45E6932-73A6-1344-A921-71B35D59DC41}">
          <p14:sldIdLst>
            <p14:sldId id="273"/>
            <p14:sldId id="274"/>
          </p14:sldIdLst>
        </p14:section>
        <p14:section name="Sonstiges" id="{B9921945-E248-D048-AA81-A0F504E6F66D}">
          <p14:sldIdLst>
            <p14:sldId id="278"/>
            <p14:sldId id="279"/>
            <p14:sldId id="280"/>
            <p14:sldId id="281"/>
            <p14:sldId id="282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910" autoAdjust="0"/>
  </p:normalViewPr>
  <p:slideViewPr>
    <p:cSldViewPr snapToGrid="0" snapToObjects="1">
      <p:cViewPr varScale="1">
        <p:scale>
          <a:sx n="118" d="100"/>
          <a:sy n="118" d="100"/>
        </p:scale>
        <p:origin x="-3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0A67-A79A-CD49-A1DB-1D2D3B6A018D}" type="datetimeFigureOut">
              <a:rPr lang="de-DE" smtClean="0"/>
              <a:t>15.08.18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22A4-58A6-7D42-8299-D7F85D446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92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0A67-A79A-CD49-A1DB-1D2D3B6A018D}" type="datetimeFigureOut">
              <a:rPr lang="de-DE" smtClean="0"/>
              <a:t>15.08.18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22A4-58A6-7D42-8299-D7F85D446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16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0A67-A79A-CD49-A1DB-1D2D3B6A018D}" type="datetimeFigureOut">
              <a:rPr lang="de-DE" smtClean="0"/>
              <a:t>15.08.18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22A4-58A6-7D42-8299-D7F85D446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63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0A67-A79A-CD49-A1DB-1D2D3B6A018D}" type="datetimeFigureOut">
              <a:rPr lang="de-DE" smtClean="0"/>
              <a:t>15.08.18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22A4-58A6-7D42-8299-D7F85D446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87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0A67-A79A-CD49-A1DB-1D2D3B6A018D}" type="datetimeFigureOut">
              <a:rPr lang="de-DE" smtClean="0"/>
              <a:t>15.08.18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22A4-58A6-7D42-8299-D7F85D446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8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0A67-A79A-CD49-A1DB-1D2D3B6A018D}" type="datetimeFigureOut">
              <a:rPr lang="de-DE" smtClean="0"/>
              <a:t>15.08.18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22A4-58A6-7D42-8299-D7F85D446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56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0A67-A79A-CD49-A1DB-1D2D3B6A018D}" type="datetimeFigureOut">
              <a:rPr lang="de-DE" smtClean="0"/>
              <a:t>15.08.18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22A4-58A6-7D42-8299-D7F85D446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9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0A67-A79A-CD49-A1DB-1D2D3B6A018D}" type="datetimeFigureOut">
              <a:rPr lang="de-DE" smtClean="0"/>
              <a:t>15.08.18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22A4-58A6-7D42-8299-D7F85D446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90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0A67-A79A-CD49-A1DB-1D2D3B6A018D}" type="datetimeFigureOut">
              <a:rPr lang="de-DE" smtClean="0"/>
              <a:t>15.08.18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22A4-58A6-7D42-8299-D7F85D446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8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0A67-A79A-CD49-A1DB-1D2D3B6A018D}" type="datetimeFigureOut">
              <a:rPr lang="de-DE" smtClean="0"/>
              <a:t>15.08.18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22A4-58A6-7D42-8299-D7F85D446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2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0A67-A79A-CD49-A1DB-1D2D3B6A018D}" type="datetimeFigureOut">
              <a:rPr lang="de-DE" smtClean="0"/>
              <a:t>15.08.18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22A4-58A6-7D42-8299-D7F85D446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34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60A67-A79A-CD49-A1DB-1D2D3B6A018D}" type="datetimeFigureOut">
              <a:rPr lang="de-DE" smtClean="0"/>
              <a:t>15.08.18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422A4-58A6-7D42-8299-D7F85D446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144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0180223-14222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4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0171003-12295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51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0171003-12054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51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71003-12501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8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KK-JDM 18 Sieger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5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Ostern 2017-0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1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Ostern 2017-0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06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Ostern 2017-0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06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KöSchießen 2017 Heinz-Franzi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8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KöSchießen 201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Königspaar 201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8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238743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6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0171028-19202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0171028-21420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Ehrungen Klaus 201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1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Heinz Rauch Ehrenmitglied 201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1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KM SpoPi Auflage 201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1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GA 2. Mannschaft 201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1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M LGA Teilnehmer 201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1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d 2" descr="Adenau 2017-02 Teilnehme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002 Thomas Hucke - Dasbach 201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1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778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L-Thomas und Christia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28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L-Pause zwischen Wettkämpf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1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146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2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KK Jdm 2017 VolksKönigSchiesse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6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KK Jdm 2017 Sieger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 3" descr="Logo Hegelsberg Vekto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" y="5101200"/>
            <a:ext cx="1294756" cy="16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6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Bildschirmpräsentation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Universität Kassel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 Hegelsberg-Vellmar von 1930 e.V.</dc:title>
  <dc:creator>Daniel Wilhelm</dc:creator>
  <cp:lastModifiedBy>Daniel Wilhelm</cp:lastModifiedBy>
  <cp:revision>39</cp:revision>
  <dcterms:created xsi:type="dcterms:W3CDTF">2018-08-13T18:01:18Z</dcterms:created>
  <dcterms:modified xsi:type="dcterms:W3CDTF">2018-08-15T05:53:28Z</dcterms:modified>
</cp:coreProperties>
</file>